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ed Hat Text" panose="020B0604020202020204" charset="0"/>
      <p:regular r:id="rId13"/>
    </p:embeddedFont>
    <p:embeddedFont>
      <p:font typeface="Roboto Light" panose="020F0502020204030204" pitchFamily="2" charset="0"/>
      <p:regular r:id="rId14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0353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200281"/>
            <a:ext cx="63412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¿Por qué esta aplicación?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Presentamos la transformación digital para Refaccionaria "Jony". Del caos manual a la eficiencia digital. Un futuro optimizado te espera.</a:t>
            </a:r>
            <a:endParaRPr lang="en-US" sz="185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B8A25D5-4459-5D59-E326-F754F491B42B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7851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Refaccionaria "Jony": Hacia un Futuro Digital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365183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100%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837724" y="4454128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949666"/>
            <a:ext cx="22900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Operativa y rentabilidad.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3426976" y="3365183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100%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3426976" y="4454128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Clientes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26976" y="4949666"/>
            <a:ext cx="22900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Más satisfechos y leales.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016228" y="3365183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100%</a:t>
            </a:r>
            <a:endParaRPr lang="en-US" sz="6200" dirty="0"/>
          </a:p>
        </p:txBody>
      </p:sp>
      <p:sp>
        <p:nvSpPr>
          <p:cNvPr id="11" name="Text 8"/>
          <p:cNvSpPr/>
          <p:nvPr/>
        </p:nvSpPr>
        <p:spPr>
          <a:xfrm>
            <a:off x="6016228" y="4454128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Crecimiento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16228" y="4949666"/>
            <a:ext cx="22900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Sostenible y modernización.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598491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 paso esencial hacia la modernización y el crecimiento sostenible. ¡Inventario, cliente, venta, igual a crecimiento!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0432" y="649367"/>
            <a:ext cx="7495937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El Problema Detectado en Refaccionaria "Jony"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310432" y="2387441"/>
            <a:ext cx="529709" cy="52970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7075527" y="2468285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Gestión 100% manual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075527" y="2955727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gestión de productos es completamente manual.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10432" y="3803333"/>
            <a:ext cx="529709" cy="52970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7075527" y="3884176"/>
            <a:ext cx="2915364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Consecuencias directas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075527" y="4371618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Pérdida de inventario y ventas sin registro.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10432" y="5219224"/>
            <a:ext cx="529709" cy="52970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7075527" y="5300067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Baja eficiencia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075527" y="5787509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Atención al cliente lenta y con errores.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10432" y="6635115"/>
            <a:ext cx="529709" cy="52970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4" name="Text 11"/>
          <p:cNvSpPr/>
          <p:nvPr/>
        </p:nvSpPr>
        <p:spPr>
          <a:xfrm>
            <a:off x="7075527" y="6715958"/>
            <a:ext cx="3241358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Obstaculiza el crecimiento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075527" y="7203400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Impacta la rentabilidad del negocio.</a:t>
            </a:r>
            <a:endParaRPr lang="en-US" sz="185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2BCCFDD-9CC9-F4B2-AFEF-ED9DE33BB866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693" y="942737"/>
            <a:ext cx="7411522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Impacto 1: Pérdida de Inventario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93" y="1933337"/>
            <a:ext cx="1115258" cy="13383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18955" y="2156341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Discrepancias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118955" y="2618184"/>
            <a:ext cx="6244352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15-20% entre físico y sistema.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693" y="3271718"/>
            <a:ext cx="1115258" cy="13383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18955" y="3494723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Errores manuales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118955" y="3956566"/>
            <a:ext cx="6244352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Causados por conteo y extravíos.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693" y="4610100"/>
            <a:ext cx="1115258" cy="13383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18955" y="4833104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Ventas perdidas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118955" y="5294948"/>
            <a:ext cx="6244352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5% por falta de stock.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693" y="5948482"/>
            <a:ext cx="1115258" cy="13383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18955" y="617148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Pérdidas anuales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2118955" y="6633329"/>
            <a:ext cx="6244352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Estimadas en miles de dólares.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108" y="554831"/>
            <a:ext cx="12468701" cy="568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Impacto 2: Ventas Sin Registro y Desconocimiento del Cliente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77108" y="1607225"/>
            <a:ext cx="2276118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Ventas no registradas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77108" y="2085142"/>
            <a:ext cx="640211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30% de las ventas sin registro efectivo.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7108" y="2568773"/>
            <a:ext cx="640211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Dificultad para identificar top 10 productos.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7108" y="2945963"/>
            <a:ext cx="640211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 hay historial de compras por cliente.</a:t>
            </a:r>
            <a:endParaRPr lang="en-US" sz="15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8802" y="1631513"/>
            <a:ext cx="6402110" cy="438030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58802" y="6229469"/>
            <a:ext cx="245554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Oportunidades perdidas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58802" y="6707386"/>
            <a:ext cx="640211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10% de oportunidades de venta cruzada.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58802" y="7191018"/>
            <a:ext cx="640211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Sin datos, no hay ofertas personalizadas.</a:t>
            </a:r>
            <a:endParaRPr lang="en-US" sz="15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92F3BC-2734-3F0C-675B-BA21CAA0027C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9376"/>
            <a:ext cx="120432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Impacto 3: Baja Eficiencia en Atención al Cliente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814" y="1902143"/>
            <a:ext cx="1603058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7988" y="2537936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5117187" y="21414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Clientes insatisfechos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117187" y="2636996"/>
            <a:ext cx="284297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20% abandonan la compra.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937641" y="3273981"/>
            <a:ext cx="8795266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285" y="3319105"/>
            <a:ext cx="3206234" cy="13571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7988" y="3787259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5918835" y="3558421"/>
            <a:ext cx="264616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Búsqueda lenta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918835" y="4053959"/>
            <a:ext cx="264616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10 minutos por producto.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5739289" y="4690943"/>
            <a:ext cx="7993618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1638" y="4736068"/>
            <a:ext cx="4809411" cy="13571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07988" y="520422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6720364" y="4975384"/>
            <a:ext cx="280035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Facturación manual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20364" y="5470922"/>
            <a:ext cx="280035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5 minutos por transacción.</a:t>
            </a:r>
            <a:endParaRPr lang="en-US" sz="1850" dirty="0"/>
          </a:p>
        </p:txBody>
      </p:sp>
      <p:sp>
        <p:nvSpPr>
          <p:cNvPr id="17" name="Shape 12"/>
          <p:cNvSpPr/>
          <p:nvPr/>
        </p:nvSpPr>
        <p:spPr>
          <a:xfrm>
            <a:off x="6540818" y="6107906"/>
            <a:ext cx="7192089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109" y="6153031"/>
            <a:ext cx="6412587" cy="135719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07988" y="6621185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4"/>
          <p:cNvSpPr/>
          <p:nvPr/>
        </p:nvSpPr>
        <p:spPr>
          <a:xfrm>
            <a:off x="7522012" y="6392347"/>
            <a:ext cx="26544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Fidelización afectada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22012" y="6887885"/>
            <a:ext cx="26544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Daña imagen y lealtad.</a:t>
            </a:r>
            <a:endParaRPr lang="en-US" sz="185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DE7EB88-72D3-3E16-245C-26922DB0286F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882" y="1074777"/>
            <a:ext cx="7610237" cy="1288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Costo Oculto de la Operación Manual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2692122"/>
            <a:ext cx="547807" cy="5478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8532" y="2822138"/>
            <a:ext cx="1532453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Pérdidas combinadas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588532" y="3597950"/>
            <a:ext cx="1532453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25% del margen bruto.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4829" y="2692122"/>
            <a:ext cx="547807" cy="5478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16479" y="2822138"/>
            <a:ext cx="153257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Horas extra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216479" y="3275767"/>
            <a:ext cx="1532573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40 horas/mes en conciliaciones.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2896" y="2692122"/>
            <a:ext cx="547807" cy="5478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44546" y="2822138"/>
            <a:ext cx="1532573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Desperdicio de recursos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844546" y="3597950"/>
            <a:ext cx="1532573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Papel, tiempo, errores humanos.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882" y="5197316"/>
            <a:ext cx="547807" cy="5478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88532" y="5327332"/>
            <a:ext cx="1532453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Barrera al crecimiento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588532" y="6103144"/>
            <a:ext cx="1532453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Afecta expansión y competitividad.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09738"/>
            <a:ext cx="109711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Nuestra Solución: El Sistema Digital Integral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2326362" y="32702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Organiza inventario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765828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Control preciso y automatizado.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781556" y="3172539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3E8E8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100" y="3303389"/>
            <a:ext cx="269200" cy="3365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487853" y="32702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Gestiona ventas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487853" y="3765828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Registro rápido y eficiente.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11" name="Shape 6"/>
          <p:cNvSpPr/>
          <p:nvPr/>
        </p:nvSpPr>
        <p:spPr>
          <a:xfrm>
            <a:off x="8250317" y="3172539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3E8E8"/>
          </a:solidFill>
          <a:ln/>
        </p:spPr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4861" y="3303389"/>
            <a:ext cx="269200" cy="3365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487853" y="52633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Mejora administración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487853" y="5758934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Visión clara del negocio.</a:t>
            </a:r>
            <a:endParaRPr lang="en-US" sz="18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8250317" y="5641300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3E8E8"/>
          </a:solidFill>
          <a:ln/>
        </p:spPr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4861" y="5772150"/>
            <a:ext cx="269200" cy="336590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2326362" y="52633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Información valiosa</a:t>
            </a:r>
            <a:endParaRPr lang="en-US" sz="2200" dirty="0"/>
          </a:p>
        </p:txBody>
      </p:sp>
      <p:sp>
        <p:nvSpPr>
          <p:cNvPr id="19" name="Text 11"/>
          <p:cNvSpPr/>
          <p:nvPr/>
        </p:nvSpPr>
        <p:spPr>
          <a:xfrm>
            <a:off x="837724" y="5758934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Datos transformados para decisiones.</a:t>
            </a:r>
            <a:endParaRPr lang="en-US" sz="1850" dirty="0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21" name="Shape 12"/>
          <p:cNvSpPr/>
          <p:nvPr/>
        </p:nvSpPr>
        <p:spPr>
          <a:xfrm>
            <a:off x="5781556" y="5641300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3E8E8"/>
          </a:solidFill>
          <a:ln/>
        </p:spPr>
      </p:sp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46100" y="5772150"/>
            <a:ext cx="269200" cy="336590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D3C3D09C-ED5A-973B-D20C-F64DEFDF6842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1652" y="655320"/>
            <a:ext cx="11967686" cy="698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¿Cómo Resuelve la Aplicación Estos Problemas?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1652" y="1829395"/>
            <a:ext cx="1620798" cy="134719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946" y="2294096"/>
            <a:ext cx="334089" cy="41767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89979" y="2066925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Inventario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689979" y="2558891"/>
            <a:ext cx="5611058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Control en tiempo real; reducción del 90% en pérdidas.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2571155" y="3161348"/>
            <a:ext cx="11108888" cy="15240"/>
          </a:xfrm>
          <a:prstGeom prst="roundRect">
            <a:avLst>
              <a:gd name="adj" fmla="val 233879"/>
            </a:avLst>
          </a:prstGeom>
          <a:solidFill>
            <a:srgbClr val="D9CECE"/>
          </a:solidFill>
          <a:ln/>
        </p:spPr>
      </p:sp>
      <p:sp>
        <p:nvSpPr>
          <p:cNvPr id="8" name="Shape 5"/>
          <p:cNvSpPr/>
          <p:nvPr/>
        </p:nvSpPr>
        <p:spPr>
          <a:xfrm>
            <a:off x="831652" y="3295293"/>
            <a:ext cx="3241715" cy="134719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405" y="3759994"/>
            <a:ext cx="334089" cy="41767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310896" y="3532823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Ventas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4310896" y="4024789"/>
            <a:ext cx="5682972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Registro digital; aumento del 15% en ventas y reventas.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4192072" y="4627245"/>
            <a:ext cx="9487972" cy="15240"/>
          </a:xfrm>
          <a:prstGeom prst="roundRect">
            <a:avLst>
              <a:gd name="adj" fmla="val 233879"/>
            </a:avLst>
          </a:prstGeom>
          <a:solidFill>
            <a:srgbClr val="D9CECE"/>
          </a:solidFill>
          <a:ln/>
        </p:spPr>
      </p:sp>
      <p:sp>
        <p:nvSpPr>
          <p:cNvPr id="13" name="Shape 9"/>
          <p:cNvSpPr/>
          <p:nvPr/>
        </p:nvSpPr>
        <p:spPr>
          <a:xfrm>
            <a:off x="831652" y="4761190"/>
            <a:ext cx="4862632" cy="134719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5863" y="5225891"/>
            <a:ext cx="334089" cy="41767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931813" y="4998720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Atención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5931813" y="5490686"/>
            <a:ext cx="4893350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Búsqueda rápida; reducción del 75% en tiempo.</a:t>
            </a:r>
            <a:endParaRPr lang="en-US" sz="1850" dirty="0"/>
          </a:p>
        </p:txBody>
      </p:sp>
      <p:sp>
        <p:nvSpPr>
          <p:cNvPr id="17" name="Shape 12"/>
          <p:cNvSpPr/>
          <p:nvPr/>
        </p:nvSpPr>
        <p:spPr>
          <a:xfrm>
            <a:off x="5812988" y="6093142"/>
            <a:ext cx="7867055" cy="15240"/>
          </a:xfrm>
          <a:prstGeom prst="roundRect">
            <a:avLst>
              <a:gd name="adj" fmla="val 233879"/>
            </a:avLst>
          </a:prstGeom>
          <a:solidFill>
            <a:srgbClr val="D9CECE"/>
          </a:solidFill>
          <a:ln/>
        </p:spPr>
      </p:sp>
      <p:sp>
        <p:nvSpPr>
          <p:cNvPr id="18" name="Shape 13"/>
          <p:cNvSpPr/>
          <p:nvPr/>
        </p:nvSpPr>
        <p:spPr>
          <a:xfrm>
            <a:off x="831652" y="6227088"/>
            <a:ext cx="6483548" cy="134719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6322" y="6691789"/>
            <a:ext cx="334089" cy="417671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52730" y="6464618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Administración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52730" y="6956584"/>
            <a:ext cx="421552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Reportes automáticos; análisis de datos.</a:t>
            </a:r>
            <a:endParaRPr lang="en-US" sz="185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5ED7EAC-AA52-9E3B-E5F8-65BA98F4ACB2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2343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Usuarios Objetivo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86420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025735"/>
            <a:ext cx="28907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Dueño o Administrador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521273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Control total del negocio, acceso a métricas clave, toma de decisiones informadas.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4765953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6563439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Empleados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63439" y="5500807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Facilita tareas diarias, reduce errores, mejora la productividad, agiliza la atención al cliente.</a:t>
            </a:r>
            <a:endParaRPr lang="en-US" sz="185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9AAC77D-EFE6-6459-251B-95C398242C6F}"/>
              </a:ext>
            </a:extLst>
          </p:cNvPr>
          <p:cNvSpPr txBox="1"/>
          <p:nvPr/>
        </p:nvSpPr>
        <p:spPr>
          <a:xfrm>
            <a:off x="12502056" y="7535917"/>
            <a:ext cx="2128344" cy="6936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443</Words>
  <Application>Microsoft Office PowerPoint</Application>
  <PresentationFormat>Personalizado</PresentationFormat>
  <Paragraphs>94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Red Hat Text</vt:lpstr>
      <vt:lpstr>Roboto Light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</cp:revision>
  <dcterms:created xsi:type="dcterms:W3CDTF">2025-06-16T03:39:36Z</dcterms:created>
  <dcterms:modified xsi:type="dcterms:W3CDTF">2025-06-16T03:43:06Z</dcterms:modified>
</cp:coreProperties>
</file>